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5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94" d="100"/>
          <a:sy n="94" d="100"/>
        </p:scale>
        <p:origin x="96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BCE63-6482-4F1B-ADF3-EC3DB709D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3B4CAE-0D44-4C05-A753-817C2FBD62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605F1-87E7-4AA6-8B1A-6257F2B81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11489-8F9E-4143-9C6D-5D0692DD6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98DF7-5DAC-49D1-88D2-0CA007F2B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372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7A61C-8DC9-46C1-A109-E0F814BC1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C11BB2-B0B1-4187-936B-68CAF42CBD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E9BFB-AE62-451B-A803-29D671CD9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8F13A-B64F-4692-A926-80E4578CA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0FC7D-1CAA-4DD0-9EEB-F4AF5D284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639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69A112-109C-4F2E-8551-882D48244B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116BB6-1117-4A81-A243-A35FC1F3D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D4865-CF3D-4E40-A696-76A9594DD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660CB-4C09-4CF7-9E79-4504A4911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4D38F-9032-4A1A-BA8A-484D482B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0288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F7D03-5D13-4D8C-9DAE-CFACE100A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9AD5D-D0E3-45F8-AF7A-6B0E98AF3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B779E-DEFE-4799-941E-C4085F9E9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25B22-B1CB-4EB2-8EEE-390E03370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039A5-468C-48D3-B010-734C25BAE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6403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C01ED-6D57-4AED-A755-9373EC895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6ED5B-8F43-4A14-995B-19A7634D2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8B184-3075-4DBF-8C71-8850B1C7A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8ACDE-6D25-4C08-8A07-114E30AAE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3AF67-3497-465D-A6C7-64F9358A4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1881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BEF44-AC90-4CF4-B74A-3D64447D9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171E3-D9E2-4946-9634-94F6AB44E8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011F07-4428-4E20-8508-AEEBD45CEE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3D97B8-9974-4CD1-B8C2-267B64A09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D5080-10E6-4D2E-8A8B-6F17E5774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20C09-FDD6-4BDE-A51F-4E0AA24D9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816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AC407-84CC-42AC-B4F4-CBCA81A22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6EF6D-D6AF-4126-BC35-A719E49A5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5D61C-5A94-4379-9C4B-E09388486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C5F383-79B1-42B7-9888-330894C523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511EE5-A085-4126-8795-6F47B842F8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ADBF08-74A0-4089-9E8C-088E3B2B6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9BE295-4B07-44CA-8779-53EA43F9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8EBFFA-B51C-47DC-90B5-562AD5EF3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434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0181-37DD-4D7D-9C54-72740FD61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07285E-AEC1-438F-BF66-D8520A7ED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5AE827-A90D-4B9B-9B4B-F632ACC2C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BAC158-9F24-4EB8-983D-7E4566F4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0524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98A908-560F-4EEC-809D-B5056F94E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3CB11F-4682-446B-B81B-DEDC3CAD4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211DE-CFDF-4264-A84A-FAD13C53D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1338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AB76E-9BBC-4BAB-A8DB-1758B9209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4AC5F-E938-4CA5-A4D0-B84F41A97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AF645-7ECE-49EF-9CC7-04C5E4782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F7007-88D8-4020-AEC0-EAC07E6FC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F62FBA-CE0D-49CD-A0F9-FF1B44F19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52799-AD59-4816-A3FB-BEEFE317B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444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0F95C-96F9-49EE-93AF-6FC0B6A12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489525-6D19-42A1-8BC6-6D0CA4F06D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FB28CB-8B5A-4701-A2AC-F2AFD7E8EC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7050C-AA02-4E9E-84CE-4E0A07785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97B35-1B12-45C5-85EA-2B025CFE6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124BD-06B9-4804-A3F1-FA014128A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0353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66577E-18B4-40F9-A134-88B878330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9E99D-E4A7-434F-80D7-29A22ED3C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05793-73AF-4E9C-9265-0138CE1229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FF20E-3B15-4F7C-B9CF-28EFE2FB4162}" type="datetimeFigureOut">
              <a:rPr lang="en-IN" smtClean="0"/>
              <a:t>20-05-2020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116B1-90FD-49CE-A8A2-319BA57CDC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90C95-83CF-40FB-B69E-93C77B04C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C5057-934D-4DCB-83B5-F7B435F910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655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11CE3-4897-4CFC-943A-EA8300B8DA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Integration of Workflow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33F44-33AD-4FAF-88B1-D1271B89C9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6642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5D4B3-8A18-4EF6-A8CC-8190D8262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3F2C-931C-4095-B3FB-F75E08C77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D26F97-CE64-4F58-9842-AB3830703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55D92B8-EEE0-44C4-9709-8DFB5BF21639}"/>
              </a:ext>
            </a:extLst>
          </p:cNvPr>
          <p:cNvSpPr/>
          <p:nvPr/>
        </p:nvSpPr>
        <p:spPr>
          <a:xfrm>
            <a:off x="5175682" y="1509204"/>
            <a:ext cx="5539666" cy="132556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We need to execute the workflow in this infinite loop.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3635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2DC99-B31D-40D0-A591-87940B72E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DE361-4AF2-4CFD-880C-603B1B9F9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38A1D2-8B0D-4C3F-9FDE-5062E68A3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CA4C8241-4003-4C12-BB9F-6F899BDE5C16}"/>
              </a:ext>
            </a:extLst>
          </p:cNvPr>
          <p:cNvSpPr/>
          <p:nvPr/>
        </p:nvSpPr>
        <p:spPr>
          <a:xfrm>
            <a:off x="7031115" y="3429000"/>
            <a:ext cx="2876365" cy="147147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8AFCCD-60C2-430F-96C4-15845AA039A2}"/>
              </a:ext>
            </a:extLst>
          </p:cNvPr>
          <p:cNvSpPr/>
          <p:nvPr/>
        </p:nvSpPr>
        <p:spPr>
          <a:xfrm>
            <a:off x="9800948" y="1825625"/>
            <a:ext cx="1855433" cy="333230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workflow has processed 2 workflow processes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5042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54D-3B4B-40DB-ADD7-D9D34C948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FAD24-078B-411F-AD98-B50EC7789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60381-CB42-48F8-A719-A6A2A22FE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DEAF764A-55B3-44FD-92E6-2A9849973347}"/>
              </a:ext>
            </a:extLst>
          </p:cNvPr>
          <p:cNvSpPr/>
          <p:nvPr/>
        </p:nvSpPr>
        <p:spPr>
          <a:xfrm>
            <a:off x="3178206" y="4101483"/>
            <a:ext cx="1171852" cy="17400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2BEF8D-DF25-43EE-9BE8-8C8F0EB1B289}"/>
              </a:ext>
            </a:extLst>
          </p:cNvPr>
          <p:cNvSpPr/>
          <p:nvPr/>
        </p:nvSpPr>
        <p:spPr>
          <a:xfrm>
            <a:off x="4438835" y="4101483"/>
            <a:ext cx="5237825" cy="17400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pending workflow processes are gone(as it has been processed by workflow)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1796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4F8E-277A-4FD4-AFA6-449658172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B74B7-0015-4BED-B236-16B2C2F77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8CB94A-3ABE-429C-82EC-D4701C862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52AD6F64-6EAB-4BEF-95FA-FAD43F9E656B}"/>
              </a:ext>
            </a:extLst>
          </p:cNvPr>
          <p:cNvSpPr/>
          <p:nvPr/>
        </p:nvSpPr>
        <p:spPr>
          <a:xfrm>
            <a:off x="3311371" y="4385569"/>
            <a:ext cx="1651246" cy="51490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17402A-531D-489D-997F-B2327EDBE997}"/>
              </a:ext>
            </a:extLst>
          </p:cNvPr>
          <p:cNvSpPr/>
          <p:nvPr/>
        </p:nvSpPr>
        <p:spPr>
          <a:xfrm>
            <a:off x="5521911" y="4145872"/>
            <a:ext cx="6027938" cy="10919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Since workflow has done processing, the pending workflow jobs is removed from workflow-table.</a:t>
            </a:r>
          </a:p>
          <a:p>
            <a:pPr algn="ctr"/>
            <a:r>
              <a:rPr lang="en-US" dirty="0"/>
              <a:t>They are back on node-table with </a:t>
            </a:r>
            <a:r>
              <a:rPr lang="en-US" dirty="0" err="1"/>
              <a:t>nodeid</a:t>
            </a:r>
            <a:r>
              <a:rPr lang="en-US" dirty="0"/>
              <a:t>  as ‘</a:t>
            </a:r>
            <a:r>
              <a:rPr lang="en-US" dirty="0" err="1"/>
              <a:t>ny</a:t>
            </a:r>
            <a:r>
              <a:rPr lang="en-US" dirty="0"/>
              <a:t>’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6D3103-A41D-42A5-A2E1-E2B1715D0D78}"/>
              </a:ext>
            </a:extLst>
          </p:cNvPr>
          <p:cNvSpPr/>
          <p:nvPr/>
        </p:nvSpPr>
        <p:spPr>
          <a:xfrm>
            <a:off x="6631619" y="1500326"/>
            <a:ext cx="2849732" cy="102537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nx</a:t>
            </a:r>
            <a:r>
              <a:rPr lang="en-US" dirty="0"/>
              <a:t> -&gt; </a:t>
            </a:r>
            <a:r>
              <a:rPr lang="en-US" dirty="0" err="1"/>
              <a:t>ny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2398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BC09F-0A33-4FFF-A003-634A63D87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B56E1-8DB3-4822-B0B3-E713BE079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32225-7A3A-4D1B-A367-72AC7A9B1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320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A625BBC8-4B2B-4124-924E-087896B8A1EB}"/>
              </a:ext>
            </a:extLst>
          </p:cNvPr>
          <p:cNvSpPr/>
          <p:nvPr/>
        </p:nvSpPr>
        <p:spPr>
          <a:xfrm>
            <a:off x="5264458" y="2530136"/>
            <a:ext cx="594804" cy="100317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31CBA4-D791-4A0C-8E57-60EB804437D2}"/>
              </a:ext>
            </a:extLst>
          </p:cNvPr>
          <p:cNvSpPr/>
          <p:nvPr/>
        </p:nvSpPr>
        <p:spPr>
          <a:xfrm>
            <a:off x="6232125" y="2441359"/>
            <a:ext cx="4749553" cy="130501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AutoNum type="arabicParenR"/>
            </a:pPr>
            <a:r>
              <a:rPr lang="en-US" dirty="0"/>
              <a:t>This redirection is happening here.</a:t>
            </a:r>
          </a:p>
          <a:p>
            <a:pPr marL="342900" indent="-342900">
              <a:buAutoNum type="arabicParenR"/>
            </a:pPr>
            <a:r>
              <a:rPr lang="en-US" dirty="0"/>
              <a:t>Conditions should be load dynamically here, independent of the workflow.</a:t>
            </a:r>
          </a:p>
        </p:txBody>
      </p:sp>
    </p:spTree>
    <p:extLst>
      <p:ext uri="{BB962C8B-B14F-4D97-AF65-F5344CB8AC3E}">
        <p14:creationId xmlns:p14="http://schemas.microsoft.com/office/powerpoint/2010/main" val="3947758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3C79-E5B6-4169-AC27-37E84B1AE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48BFE-61D3-47DB-9286-3D5D9824C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EDBE3B-4D9B-48B1-8ACD-9FBDCA53E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BC25CC2-E1D1-4CAA-BFFE-92EF4A2EDEC4}"/>
              </a:ext>
            </a:extLst>
          </p:cNvPr>
          <p:cNvSpPr/>
          <p:nvPr/>
        </p:nvSpPr>
        <p:spPr>
          <a:xfrm>
            <a:off x="7075503" y="2334827"/>
            <a:ext cx="4278297" cy="22371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Dashboard using Ajax, python for GUI rendering.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0582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5B099-691B-4677-BE08-DC237F407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C491A-278D-454C-897C-43D118166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664145-9320-4455-AD60-78CA8F0A9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6113CB07-1BDF-47B5-98CF-64FF4CD39C10}"/>
              </a:ext>
            </a:extLst>
          </p:cNvPr>
          <p:cNvSpPr/>
          <p:nvPr/>
        </p:nvSpPr>
        <p:spPr>
          <a:xfrm>
            <a:off x="5619565" y="3027285"/>
            <a:ext cx="476435" cy="170451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E192AE-9C54-489D-9E76-C8E2D12DDF7B}"/>
              </a:ext>
            </a:extLst>
          </p:cNvPr>
          <p:cNvSpPr/>
          <p:nvPr/>
        </p:nvSpPr>
        <p:spPr>
          <a:xfrm>
            <a:off x="6578353" y="3027285"/>
            <a:ext cx="2503503" cy="17045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Rendering a Job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F480C9-0C1C-46EF-B3D3-9CA5585A9C26}"/>
              </a:ext>
            </a:extLst>
          </p:cNvPr>
          <p:cNvSpPr/>
          <p:nvPr/>
        </p:nvSpPr>
        <p:spPr>
          <a:xfrm>
            <a:off x="7119891" y="1526959"/>
            <a:ext cx="3817398" cy="11540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views.py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9448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EA27C-06D0-4B43-A996-19CC1FF53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3E07A-3A3E-49DC-8EA8-68BCDA329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D9A66E-DC50-4DC7-9E11-834F9536A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B28E84B8-5AC5-4DA3-869C-D27BBC2D49CC}"/>
              </a:ext>
            </a:extLst>
          </p:cNvPr>
          <p:cNvSpPr/>
          <p:nvPr/>
        </p:nvSpPr>
        <p:spPr>
          <a:xfrm>
            <a:off x="4456590" y="2086252"/>
            <a:ext cx="1367161" cy="102981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04E3B9-65FC-4133-BAC1-5CF209356B83}"/>
              </a:ext>
            </a:extLst>
          </p:cNvPr>
          <p:cNvSpPr/>
          <p:nvPr/>
        </p:nvSpPr>
        <p:spPr>
          <a:xfrm>
            <a:off x="6169981" y="2086252"/>
            <a:ext cx="3719743" cy="12162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Pending jobs for a given node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6941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4610C-F7F2-4F2E-8996-AE1A0FBB6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380B1-F2C9-428F-A7AC-3621312CF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BDDB9A-316F-431D-9549-68361DDBF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3BBAF6A-24F4-4E7C-8F80-624B01BFD408}"/>
              </a:ext>
            </a:extLst>
          </p:cNvPr>
          <p:cNvSpPr/>
          <p:nvPr/>
        </p:nvSpPr>
        <p:spPr>
          <a:xfrm>
            <a:off x="3488924" y="2467992"/>
            <a:ext cx="976544" cy="129614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03CE4F-4875-4806-9AD5-0857CAB56A87}"/>
              </a:ext>
            </a:extLst>
          </p:cNvPr>
          <p:cNvSpPr/>
          <p:nvPr/>
        </p:nvSpPr>
        <p:spPr>
          <a:xfrm>
            <a:off x="4980372" y="2467992"/>
            <a:ext cx="4154749" cy="143818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Dashboard renders dashboard.html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9397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C3B73-C248-4EDD-9956-DE792B182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997E0-27FE-4811-A9BD-04E157364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A8953B-5E9B-4A69-A64D-AF07757C5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C858458-1BC7-4048-B595-B08C01B49CE5}"/>
              </a:ext>
            </a:extLst>
          </p:cNvPr>
          <p:cNvSpPr/>
          <p:nvPr/>
        </p:nvSpPr>
        <p:spPr>
          <a:xfrm>
            <a:off x="6249881" y="1464816"/>
            <a:ext cx="4785064" cy="111858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 files, views.py, and wfe.py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662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9E399-760B-4CF5-957D-5FF391F91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F6D03-5794-4048-B196-5DA2173BB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8379D-9D8C-417F-94C3-B60B48B55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11487" cy="667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8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29339-0DF4-493F-A7C5-FF0FF14E3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D3ADB-6453-4680-B9FB-A173EB45A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5AADC5-8A9A-4A0A-9F3E-E81E3728E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0F27E6-907C-416C-A3F8-FC62F85CEB74}"/>
              </a:ext>
            </a:extLst>
          </p:cNvPr>
          <p:cNvSpPr/>
          <p:nvPr/>
        </p:nvSpPr>
        <p:spPr>
          <a:xfrm>
            <a:off x="7670307" y="2858610"/>
            <a:ext cx="4421079" cy="13255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Processing Job 3</a:t>
            </a:r>
            <a:endParaRPr lang="en-IN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D1D8A9BD-2037-4160-BC60-61ED8E791F31}"/>
              </a:ext>
            </a:extLst>
          </p:cNvPr>
          <p:cNvSpPr/>
          <p:nvPr/>
        </p:nvSpPr>
        <p:spPr>
          <a:xfrm>
            <a:off x="2610338" y="1156677"/>
            <a:ext cx="117231" cy="38295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DF34A8-BDA2-4DBE-9088-5C17713DBBD8}"/>
              </a:ext>
            </a:extLst>
          </p:cNvPr>
          <p:cNvSpPr/>
          <p:nvPr/>
        </p:nvSpPr>
        <p:spPr>
          <a:xfrm>
            <a:off x="1336431" y="1539631"/>
            <a:ext cx="2196123" cy="5161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fetchPendingJobs</a:t>
            </a:r>
            <a:r>
              <a:rPr lang="en-US" dirty="0"/>
              <a:t>()</a:t>
            </a:r>
            <a:endParaRPr lang="en-IN" dirty="0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43D64228-B232-4287-A4C1-80C939C6D5EE}"/>
              </a:ext>
            </a:extLst>
          </p:cNvPr>
          <p:cNvSpPr/>
          <p:nvPr/>
        </p:nvSpPr>
        <p:spPr>
          <a:xfrm>
            <a:off x="758092" y="4298462"/>
            <a:ext cx="398585" cy="37513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F739227-F4BD-4EB9-9484-DD293AFEA88E}"/>
              </a:ext>
            </a:extLst>
          </p:cNvPr>
          <p:cNvSpPr/>
          <p:nvPr/>
        </p:nvSpPr>
        <p:spPr>
          <a:xfrm>
            <a:off x="1336431" y="4184173"/>
            <a:ext cx="2414954" cy="6180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renderJob</a:t>
            </a:r>
            <a:r>
              <a:rPr lang="en-US" dirty="0"/>
              <a:t>()</a:t>
            </a:r>
            <a:endParaRPr lang="en-IN" dirty="0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551FD095-F3CA-4675-AF13-8703C523C00F}"/>
              </a:ext>
            </a:extLst>
          </p:cNvPr>
          <p:cNvSpPr/>
          <p:nvPr/>
        </p:nvSpPr>
        <p:spPr>
          <a:xfrm>
            <a:off x="4634523" y="5439508"/>
            <a:ext cx="375139" cy="56270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0F2BA7-267E-4580-82AA-759528AB0EB1}"/>
              </a:ext>
            </a:extLst>
          </p:cNvPr>
          <p:cNvSpPr/>
          <p:nvPr/>
        </p:nvSpPr>
        <p:spPr>
          <a:xfrm>
            <a:off x="5134708" y="5126892"/>
            <a:ext cx="3524738" cy="9534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submitNode</a:t>
            </a:r>
            <a:r>
              <a:rPr lang="en-US" dirty="0"/>
              <a:t>()</a:t>
            </a:r>
            <a:endParaRPr lang="en-IN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5F314923-F6C4-486F-8D35-6EE66EEB7F68}"/>
              </a:ext>
            </a:extLst>
          </p:cNvPr>
          <p:cNvSpPr/>
          <p:nvPr/>
        </p:nvSpPr>
        <p:spPr>
          <a:xfrm>
            <a:off x="898769" y="3055815"/>
            <a:ext cx="437662" cy="110771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1C7B0D-5071-4634-928E-AB5702474FC7}"/>
              </a:ext>
            </a:extLst>
          </p:cNvPr>
          <p:cNvSpPr/>
          <p:nvPr/>
        </p:nvSpPr>
        <p:spPr>
          <a:xfrm>
            <a:off x="1547446" y="2547815"/>
            <a:ext cx="3707907" cy="144584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- Radio button id:node_0/node_1… </a:t>
            </a:r>
          </a:p>
          <a:p>
            <a:r>
              <a:rPr lang="en-US" dirty="0"/>
              <a:t>   Value:0/1…</a:t>
            </a:r>
          </a:p>
          <a:p>
            <a:r>
              <a:rPr lang="en-US" dirty="0"/>
              <a:t>- </a:t>
            </a:r>
            <a:r>
              <a:rPr lang="en-US" dirty="0" err="1"/>
              <a:t>renderjob</a:t>
            </a:r>
            <a:r>
              <a:rPr lang="en-US" dirty="0"/>
              <a:t>() accesses jobs by their value (0/1/2)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9262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06662-8E0A-4D8C-8079-56A2F07AF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911D1-2E0B-4337-BAEB-9C6BDEED41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D82770-8E63-4776-850C-1CB86467A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99" y="0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B72F63E0-0E7D-4F00-8456-2457F57EAE02}"/>
              </a:ext>
            </a:extLst>
          </p:cNvPr>
          <p:cNvSpPr/>
          <p:nvPr/>
        </p:nvSpPr>
        <p:spPr>
          <a:xfrm>
            <a:off x="9440985" y="1547446"/>
            <a:ext cx="250092" cy="45329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2C7DDC-E84F-49A3-A467-BDCD3482E0AA}"/>
              </a:ext>
            </a:extLst>
          </p:cNvPr>
          <p:cNvSpPr/>
          <p:nvPr/>
        </p:nvSpPr>
        <p:spPr>
          <a:xfrm>
            <a:off x="10019323" y="1547446"/>
            <a:ext cx="1516185" cy="1881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RenderJobs</a:t>
            </a:r>
            <a:r>
              <a:rPr lang="en-US" dirty="0"/>
              <a:t>()</a:t>
            </a:r>
          </a:p>
          <a:p>
            <a:pPr algn="ctr"/>
            <a:r>
              <a:rPr lang="en-US" dirty="0"/>
              <a:t>Performs this</a:t>
            </a:r>
            <a:endParaRPr lang="en-IN" dirty="0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261D1C6A-C107-48C9-8579-BC9112922756}"/>
              </a:ext>
            </a:extLst>
          </p:cNvPr>
          <p:cNvSpPr/>
          <p:nvPr/>
        </p:nvSpPr>
        <p:spPr>
          <a:xfrm>
            <a:off x="1758462" y="2735385"/>
            <a:ext cx="414215" cy="181316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0CDF7B-B518-45EE-A06B-1B083B40AAAC}"/>
              </a:ext>
            </a:extLst>
          </p:cNvPr>
          <p:cNvSpPr/>
          <p:nvPr/>
        </p:nvSpPr>
        <p:spPr>
          <a:xfrm>
            <a:off x="2313354" y="2883877"/>
            <a:ext cx="1820984" cy="914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PendingJobs</a:t>
            </a:r>
            <a:r>
              <a:rPr lang="en-US" dirty="0"/>
              <a:t>() </a:t>
            </a:r>
          </a:p>
          <a:p>
            <a:pPr algn="ctr"/>
            <a:r>
              <a:rPr lang="en-US" dirty="0"/>
              <a:t>is used to get pending jobs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2EE8EB-88A3-4668-B30D-68C73DD683DB}"/>
              </a:ext>
            </a:extLst>
          </p:cNvPr>
          <p:cNvSpPr/>
          <p:nvPr/>
        </p:nvSpPr>
        <p:spPr>
          <a:xfrm>
            <a:off x="5001846" y="2117970"/>
            <a:ext cx="4751754" cy="283698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lang="en-US" dirty="0"/>
              <a:t>Node GUI can be replaced with a proper GUI</a:t>
            </a:r>
          </a:p>
          <a:p>
            <a:pPr marL="285750" indent="-285750">
              <a:buFontTx/>
              <a:buChar char="-"/>
            </a:pPr>
            <a:r>
              <a:rPr lang="en-US" dirty="0"/>
              <a:t>GUI itself is a variable, can be a key-value pair, coming from workflow system.</a:t>
            </a:r>
          </a:p>
          <a:p>
            <a:pPr marL="285750" indent="-285750">
              <a:buFontTx/>
              <a:buChar char="-"/>
            </a:pPr>
            <a:r>
              <a:rPr lang="en-US" dirty="0"/>
              <a:t>GUI can be given a appropriate (rendering-template)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4752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36323-C281-4547-AE5E-CA084B7FB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7C03C-087B-4257-B74A-CC9B9D162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CA37CF-B292-4113-93AB-8CD859517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28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E9C5B-0666-48EB-9C07-03C0AB2A2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12290-00A5-4ACC-ADFF-58A05787C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F507BC-1579-4ACE-A24B-9F6E228C7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C06ECC06-5C2A-4C73-A337-463B63D26200}"/>
              </a:ext>
            </a:extLst>
          </p:cNvPr>
          <p:cNvSpPr/>
          <p:nvPr/>
        </p:nvSpPr>
        <p:spPr>
          <a:xfrm>
            <a:off x="3071674" y="4039340"/>
            <a:ext cx="1047565" cy="8788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AC165B-9AEC-420B-A665-3B2157604452}"/>
              </a:ext>
            </a:extLst>
          </p:cNvPr>
          <p:cNvSpPr/>
          <p:nvPr/>
        </p:nvSpPr>
        <p:spPr>
          <a:xfrm>
            <a:off x="5246703" y="4039340"/>
            <a:ext cx="4554245" cy="112746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Initially 4 pending jobs in nodes were there.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085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319F-CF3E-4816-AC63-D42C5474B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21755-DC2E-4DE2-8B24-8B21DBE5C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65CE9F-3AA4-4D63-B57C-92F5C20B4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105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AAAD9B25-33A0-4944-A848-5C8155922C02}"/>
              </a:ext>
            </a:extLst>
          </p:cNvPr>
          <p:cNvSpPr/>
          <p:nvPr/>
        </p:nvSpPr>
        <p:spPr>
          <a:xfrm>
            <a:off x="3142695" y="4145872"/>
            <a:ext cx="1313895" cy="559293"/>
          </a:xfrm>
          <a:prstGeom prst="rightBrace">
            <a:avLst>
              <a:gd name="adj1" fmla="val 0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91548F-932C-492A-BC83-EB84BAB8B470}"/>
              </a:ext>
            </a:extLst>
          </p:cNvPr>
          <p:cNvSpPr/>
          <p:nvPr/>
        </p:nvSpPr>
        <p:spPr>
          <a:xfrm>
            <a:off x="5255581" y="4145873"/>
            <a:ext cx="4199137" cy="9960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Now we have only 2 pending jobs in nodes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8172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1D99-A1AC-4884-81DD-341452087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06942-54E4-4944-A965-E6869E975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419870-6DEB-4B7B-A6FE-F59681EB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30"/>
            <a:ext cx="12192000" cy="68580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A9D067BF-A332-49FD-BC48-086127B14D71}"/>
              </a:ext>
            </a:extLst>
          </p:cNvPr>
          <p:cNvSpPr/>
          <p:nvPr/>
        </p:nvSpPr>
        <p:spPr>
          <a:xfrm>
            <a:off x="3382392" y="3994951"/>
            <a:ext cx="1242874" cy="41725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6FDA7E-DCEB-4BA5-B846-F68E9A8862E0}"/>
              </a:ext>
            </a:extLst>
          </p:cNvPr>
          <p:cNvSpPr/>
          <p:nvPr/>
        </p:nvSpPr>
        <p:spPr>
          <a:xfrm>
            <a:off x="5743852" y="3994951"/>
            <a:ext cx="4767309" cy="120736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These jobs processed by nodes are now pending in workflow table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2335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2361</TotalTime>
  <Words>236</Words>
  <Application>Microsoft Office PowerPoint</Application>
  <PresentationFormat>Widescreen</PresentationFormat>
  <Paragraphs>32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Integration of 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Kirtiman Mishra</dc:creator>
  <cp:lastModifiedBy>Kirtiman Mishra</cp:lastModifiedBy>
  <cp:revision>34</cp:revision>
  <dcterms:created xsi:type="dcterms:W3CDTF">2020-05-14T14:29:18Z</dcterms:created>
  <dcterms:modified xsi:type="dcterms:W3CDTF">2020-05-20T09:26:16Z</dcterms:modified>
</cp:coreProperties>
</file>

<file path=docProps/thumbnail.jpeg>
</file>